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567"/>
  </p:normalViewPr>
  <p:slideViewPr>
    <p:cSldViewPr snapToGrid="0">
      <p:cViewPr>
        <p:scale>
          <a:sx n="111" d="100"/>
          <a:sy n="111" d="100"/>
        </p:scale>
        <p:origin x="8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1425D-533A-4522-FC8A-DA75AE854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D7929B-A99E-5DB8-5F2B-35E7F298A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570E7-1514-E20B-5F18-FF08B701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FE40E-8D31-8169-557B-A519CA3B6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4983F-ED04-95F3-7F3B-5C14CBDD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19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E156-0B17-8485-0DCE-0FECE3B8E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2687F0-7AD5-8E41-E9E4-B0DF5DC1E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4A543-79B1-6253-022E-36C77B913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AE4E7-4903-1815-9B8B-05328BB6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E097A-7E58-E24A-AC78-7F43D42B5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6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DEBEC8-479C-0797-F715-21F8B100D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255753-908C-345E-E1C6-EA75279F3D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AFA81-E1E9-52BB-445B-375B4C8B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BF412-647B-7E23-0B35-099A45E8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1464-5C8F-47BF-7D42-CB677037C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6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502CB-44F7-53F6-B4E9-3E98EFE8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6EBA-EAED-8580-B072-299EF026D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42E2-A05C-B3B0-7E07-64457673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4303-9877-6F3A-38AC-8BA980B19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E79F4-1AA7-4C24-8426-19E15189B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9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A6EDC-6A5D-3018-60F6-EC9624D4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90F5FB-952B-6D33-C232-5A82FCF41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3E1A8-32B0-DE68-1C86-8957FDA8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67972-03E5-5403-B5D0-7BC44C221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70F59-8790-0E29-9CC8-E3E1F554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74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17973-B3E6-0B91-FA7A-67804AA9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FCD81-34C0-D98D-8762-88D99B868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2AB96E-93C8-AF1D-E3D3-5BEC3BF0D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472911-44F7-ED89-40B3-EC7A25975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A3487-74E2-D076-F1EB-AE0E8C7EE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82292-185A-3B23-C0AE-AFE5BA79A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41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0022-E728-1CE9-2DA6-9D695C6B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0263C-A959-E08A-62EB-45FCC19C1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52AF58-3211-481D-8B0B-50589381B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70CA67-4BEE-8883-3A0A-002F778078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2ABB4-A505-6126-49D0-CFB0A9172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35EBB-7F53-B202-5677-2F1FA3A21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EE821-6D83-849C-8366-49E3F30E9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F8F4C-A032-EC38-186B-F2D31B846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85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8DD66-E299-6EBA-FEAA-F408BEB1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1D372-F0E3-A504-5177-582D33A9F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35E77-D62C-0A3C-9550-3A86A3D6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8F2643-1C36-0342-4C44-877E95A66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19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F7D76-5ADF-3777-6F9E-1187D64F3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329C2-C8D1-019D-CF59-DCAA28AE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289F8-4119-7EBC-01CB-94D74DF1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335FB-8879-5449-7606-7C104CF7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21CC1-0386-4E0B-49C8-6905E013C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912C85-AB8D-7646-4800-04C3C6BF4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F2A7E-45EF-1C5A-B363-CEB1FDE28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0EF1D-863D-B0F6-D498-55652E522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3D56B-65F1-22B4-5F67-DE404423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FD00-EAB1-A0E9-85E4-6CF7EBC1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B5D63-4F30-1475-7F32-577F3AF13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9D500-A783-4C70-469B-01C22F9E3B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EC202-83EE-E330-5F57-08EDBA42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62B9D-038E-17FB-A5F3-2A2DD51F4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E3B22-017D-B900-8110-799B76E9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F8D642-8289-C372-CA54-BEE7CFC50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D98B2-C8FF-1435-7632-F193D5AE0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336DB-1525-DD94-58DE-CBAA06180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4BABEC-FC01-524D-9CF3-D504941A588C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D848B-C078-3DC6-D84E-4A1168F99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ED0C8-C729-099E-75FB-676F3B88E4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95178C-78F1-5048-8C86-61110BF5F1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01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607D7-8B9C-CD92-D5F9-E3F46DCF05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Donuts documentation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A6876-BE2F-DD25-A8F7-4D7C8DBA43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05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399C-8C82-E886-B97D-C809FE81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20201020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38B6F06-2219-A2CB-8D00-195622B4D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958" y="590756"/>
            <a:ext cx="5730842" cy="39231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70E37AA-CAE8-CA24-C8A5-E979BA2C077E}"/>
              </a:ext>
            </a:extLst>
          </p:cNvPr>
          <p:cNvSpPr txBox="1">
            <a:spLocks/>
          </p:cNvSpPr>
          <p:nvPr/>
        </p:nvSpPr>
        <p:spPr>
          <a:xfrm>
            <a:off x="6934200" y="-3906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 middle </a:t>
            </a:r>
          </a:p>
        </p:txBody>
      </p:sp>
    </p:spTree>
    <p:extLst>
      <p:ext uri="{BB962C8B-B14F-4D97-AF65-F5344CB8AC3E}">
        <p14:creationId xmlns:p14="http://schemas.microsoft.com/office/powerpoint/2010/main" val="1713000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41759-FB02-481A-88E0-9BEE96452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20201110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BA4418D-C937-A82B-ABFF-4C1FC7E9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4748"/>
            <a:ext cx="4918562" cy="345812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DEE6A71-D265-4742-9C54-A560B482658D}"/>
              </a:ext>
            </a:extLst>
          </p:cNvPr>
          <p:cNvSpPr txBox="1">
            <a:spLocks/>
          </p:cNvSpPr>
          <p:nvPr/>
        </p:nvSpPr>
        <p:spPr>
          <a:xfrm>
            <a:off x="1928444" y="17906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 middle</a:t>
            </a:r>
          </a:p>
        </p:txBody>
      </p:sp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55C0D2-C43F-8BD1-D29C-D730610CB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006" y="2845489"/>
            <a:ext cx="4740196" cy="333380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D0FA660-E9E6-E75A-73B4-4766E1CFEBF5}"/>
              </a:ext>
            </a:extLst>
          </p:cNvPr>
          <p:cNvSpPr txBox="1">
            <a:spLocks/>
          </p:cNvSpPr>
          <p:nvPr/>
        </p:nvSpPr>
        <p:spPr>
          <a:xfrm>
            <a:off x="8276488" y="147585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400669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B8FA9-F071-DEBC-747B-4461981F5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426" y="-204718"/>
            <a:ext cx="10515600" cy="1325563"/>
          </a:xfrm>
        </p:spPr>
        <p:txBody>
          <a:bodyPr/>
          <a:lstStyle/>
          <a:p>
            <a:r>
              <a:rPr lang="en-US" dirty="0"/>
              <a:t>20201111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76E0D-C9D6-2103-78A1-EE5D68B6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309" t="9689" r="6790" b="61815"/>
          <a:stretch/>
        </p:blipFill>
        <p:spPr>
          <a:xfrm>
            <a:off x="384314" y="1823208"/>
            <a:ext cx="7261161" cy="4325799"/>
          </a:xfrm>
          <a:prstGeom prst="rect">
            <a:avLst/>
          </a:prstGeom>
        </p:spPr>
      </p:pic>
      <p:pic>
        <p:nvPicPr>
          <p:cNvPr id="7" name="Picture 6" descr="A pixelated image of a fire&#10;&#10;Description automatically generated">
            <a:extLst>
              <a:ext uri="{FF2B5EF4-FFF2-40B4-BE49-F238E27FC236}">
                <a16:creationId xmlns:a16="http://schemas.microsoft.com/office/drawing/2014/main" id="{0DDE56D1-EE64-1926-8DF0-A80F41A9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967" r="25178"/>
          <a:stretch/>
        </p:blipFill>
        <p:spPr>
          <a:xfrm>
            <a:off x="7933501" y="604009"/>
            <a:ext cx="4046464" cy="60189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F41C56-2C19-48E3-BA5D-0FDDCDF23D15}"/>
              </a:ext>
            </a:extLst>
          </p:cNvPr>
          <p:cNvSpPr txBox="1">
            <a:spLocks/>
          </p:cNvSpPr>
          <p:nvPr/>
        </p:nvSpPr>
        <p:spPr>
          <a:xfrm>
            <a:off x="3117573" y="7959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8DD2F75-2BE4-C1DC-BD21-E3CB737F7BCF}"/>
              </a:ext>
            </a:extLst>
          </p:cNvPr>
          <p:cNvSpPr txBox="1">
            <a:spLocks/>
          </p:cNvSpPr>
          <p:nvPr/>
        </p:nvSpPr>
        <p:spPr>
          <a:xfrm>
            <a:off x="9558131" y="-3671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412219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B20D0-3D77-A31C-9D66-AB7E10282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70" y="-312310"/>
            <a:ext cx="10515600" cy="1325563"/>
          </a:xfrm>
        </p:spPr>
        <p:txBody>
          <a:bodyPr/>
          <a:lstStyle/>
          <a:p>
            <a:r>
              <a:rPr lang="en-US" dirty="0"/>
              <a:t>20201019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062588D-B174-EA1C-3C3E-D97520AE8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0" y="2071157"/>
            <a:ext cx="4900870" cy="34287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EEF2713-494D-4AA8-55B7-2F04F0032A05}"/>
              </a:ext>
            </a:extLst>
          </p:cNvPr>
          <p:cNvSpPr txBox="1">
            <a:spLocks/>
          </p:cNvSpPr>
          <p:nvPr/>
        </p:nvSpPr>
        <p:spPr>
          <a:xfrm>
            <a:off x="1751951" y="12381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 middle 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DBADE4-B553-7482-B9BD-C99A569D6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508" y="2125807"/>
            <a:ext cx="4723611" cy="325903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84A28E0-4EDC-0CE6-AE6F-F8D1F5919BC9}"/>
              </a:ext>
            </a:extLst>
          </p:cNvPr>
          <p:cNvSpPr txBox="1">
            <a:spLocks/>
          </p:cNvSpPr>
          <p:nvPr/>
        </p:nvSpPr>
        <p:spPr>
          <a:xfrm>
            <a:off x="8456188" y="12381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44308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AE60C-C3F3-C3D0-D16E-B64D8937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7" y="-112456"/>
            <a:ext cx="10515600" cy="1325563"/>
          </a:xfrm>
        </p:spPr>
        <p:txBody>
          <a:bodyPr/>
          <a:lstStyle/>
          <a:p>
            <a:r>
              <a:rPr lang="en-US" dirty="0"/>
              <a:t>20201014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148F939-701A-85BD-BB8F-D26666C4FA46}"/>
              </a:ext>
            </a:extLst>
          </p:cNvPr>
          <p:cNvSpPr txBox="1">
            <a:spLocks/>
          </p:cNvSpPr>
          <p:nvPr/>
        </p:nvSpPr>
        <p:spPr>
          <a:xfrm>
            <a:off x="2050015" y="5162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 middle 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C1B1D2C-D5B9-D27B-823A-8BE4A6ED8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47" y="1543002"/>
            <a:ext cx="6059101" cy="4408799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FCD74E0-FA03-C45A-2FC5-288F14FD6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365" y="1006888"/>
            <a:ext cx="7772400" cy="553996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C2E6AA5-DC0F-C3E4-08E4-41C7FF415590}"/>
              </a:ext>
            </a:extLst>
          </p:cNvPr>
          <p:cNvSpPr txBox="1">
            <a:spLocks/>
          </p:cNvSpPr>
          <p:nvPr/>
        </p:nvSpPr>
        <p:spPr>
          <a:xfrm>
            <a:off x="946697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175965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1F0-B12C-0717-09B0-403D2115E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70" y="-297657"/>
            <a:ext cx="10515600" cy="1325563"/>
          </a:xfrm>
        </p:spPr>
        <p:txBody>
          <a:bodyPr/>
          <a:lstStyle/>
          <a:p>
            <a:r>
              <a:rPr lang="en-US" dirty="0"/>
              <a:t>20201016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54D1F0-D61F-5FF8-5598-AA275FE2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8" y="1835947"/>
            <a:ext cx="5739288" cy="404024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462A7D-D14C-F7F6-C877-618101D06A82}"/>
              </a:ext>
            </a:extLst>
          </p:cNvPr>
          <p:cNvSpPr txBox="1">
            <a:spLocks/>
          </p:cNvSpPr>
          <p:nvPr/>
        </p:nvSpPr>
        <p:spPr>
          <a:xfrm>
            <a:off x="1851992" y="86207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 middle</a:t>
            </a:r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49500EF-4349-F7E5-943B-1910B65A5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166" y="1016422"/>
            <a:ext cx="7772400" cy="556206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2F6A2AF8-EA5E-F10E-B595-BF3CA995D7AE}"/>
              </a:ext>
            </a:extLst>
          </p:cNvPr>
          <p:cNvSpPr txBox="1">
            <a:spLocks/>
          </p:cNvSpPr>
          <p:nvPr/>
        </p:nvSpPr>
        <p:spPr>
          <a:xfrm>
            <a:off x="8722149" y="-143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225153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7B4B-18A2-2DBD-668C-49690C81A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835" y="-237303"/>
            <a:ext cx="10515600" cy="1325563"/>
          </a:xfrm>
        </p:spPr>
        <p:txBody>
          <a:bodyPr/>
          <a:lstStyle/>
          <a:p>
            <a:r>
              <a:rPr lang="en-US" dirty="0"/>
              <a:t>20201008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6EB278-AC67-A336-612A-28F38D4CD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69" y="2220806"/>
            <a:ext cx="5296753" cy="36843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38B609-BE87-EA2E-CAD4-B573AEEA5DF3}"/>
              </a:ext>
            </a:extLst>
          </p:cNvPr>
          <p:cNvSpPr txBox="1">
            <a:spLocks/>
          </p:cNvSpPr>
          <p:nvPr/>
        </p:nvSpPr>
        <p:spPr>
          <a:xfrm>
            <a:off x="3537314" y="11287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 middle</a:t>
            </a:r>
          </a:p>
        </p:txBody>
      </p:sp>
    </p:spTree>
    <p:extLst>
      <p:ext uri="{BB962C8B-B14F-4D97-AF65-F5344CB8AC3E}">
        <p14:creationId xmlns:p14="http://schemas.microsoft.com/office/powerpoint/2010/main" val="30663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B724-BBB1-008D-48A8-5EB8E8F31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244475"/>
            <a:ext cx="10515600" cy="1325563"/>
          </a:xfrm>
        </p:spPr>
        <p:txBody>
          <a:bodyPr/>
          <a:lstStyle/>
          <a:p>
            <a:r>
              <a:rPr lang="en-US" dirty="0"/>
              <a:t>20191022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71DCA2B-353A-ED04-D860-AD96E02C7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794859"/>
            <a:ext cx="5253808" cy="367644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46DB05A-DB8C-FE04-57B3-197A293CCC8C}"/>
              </a:ext>
            </a:extLst>
          </p:cNvPr>
          <p:cNvSpPr txBox="1">
            <a:spLocks/>
          </p:cNvSpPr>
          <p:nvPr/>
        </p:nvSpPr>
        <p:spPr>
          <a:xfrm>
            <a:off x="1676400" y="654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 middle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D6FB10B-1FDD-6868-1068-41ABE231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208" y="1081088"/>
            <a:ext cx="7772400" cy="543948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4F75707-E01F-9097-BFA7-88D0B02DB7A9}"/>
              </a:ext>
            </a:extLst>
          </p:cNvPr>
          <p:cNvSpPr txBox="1">
            <a:spLocks/>
          </p:cNvSpPr>
          <p:nvPr/>
        </p:nvSpPr>
        <p:spPr>
          <a:xfrm>
            <a:off x="7893054" y="-1157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548505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5D919-6E3E-03E1-C374-E64FC40C3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17971"/>
            <a:ext cx="10515600" cy="1325563"/>
          </a:xfrm>
        </p:spPr>
        <p:txBody>
          <a:bodyPr/>
          <a:lstStyle/>
          <a:p>
            <a:r>
              <a:rPr lang="en-US" dirty="0"/>
              <a:t>20191112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D459CC-124A-BFE2-7237-FE15AB3A4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607" y="1107592"/>
            <a:ext cx="7772400" cy="541951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A68245E-0BC2-CE2C-FEAC-D3D272671844}"/>
              </a:ext>
            </a:extLst>
          </p:cNvPr>
          <p:cNvSpPr txBox="1">
            <a:spLocks/>
          </p:cNvSpPr>
          <p:nvPr/>
        </p:nvSpPr>
        <p:spPr>
          <a:xfrm>
            <a:off x="7709207" y="-1205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A1</a:t>
            </a:r>
          </a:p>
        </p:txBody>
      </p:sp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0C5FE45-7667-5DD1-C042-B0762893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0344"/>
            <a:ext cx="5120453" cy="35958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4B36464-0EA3-989F-C269-B4070AEA30F4}"/>
              </a:ext>
            </a:extLst>
          </p:cNvPr>
          <p:cNvSpPr txBox="1">
            <a:spLocks/>
          </p:cNvSpPr>
          <p:nvPr/>
        </p:nvSpPr>
        <p:spPr>
          <a:xfrm>
            <a:off x="993409" y="13023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 middle </a:t>
            </a:r>
          </a:p>
        </p:txBody>
      </p:sp>
    </p:spTree>
    <p:extLst>
      <p:ext uri="{BB962C8B-B14F-4D97-AF65-F5344CB8AC3E}">
        <p14:creationId xmlns:p14="http://schemas.microsoft.com/office/powerpoint/2010/main" val="135462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8E67F-2BE8-D90B-F335-E419B2A12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-178214"/>
            <a:ext cx="10515600" cy="1325563"/>
          </a:xfrm>
        </p:spPr>
        <p:txBody>
          <a:bodyPr/>
          <a:lstStyle/>
          <a:p>
            <a:r>
              <a:rPr lang="en-US" dirty="0"/>
              <a:t>20191210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752F67-9A4D-28E2-148A-18B9390E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8" y="2225581"/>
            <a:ext cx="5257800" cy="370731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15A4441-D044-6047-8A36-58A4DEE5695A}"/>
              </a:ext>
            </a:extLst>
          </p:cNvPr>
          <p:cNvSpPr txBox="1">
            <a:spLocks/>
          </p:cNvSpPr>
          <p:nvPr/>
        </p:nvSpPr>
        <p:spPr>
          <a:xfrm>
            <a:off x="1301118" y="8752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M1 middle</a:t>
            </a:r>
          </a:p>
        </p:txBody>
      </p:sp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392936D-522A-A5EC-63A5-32DAD5CA4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3220"/>
            <a:ext cx="5622235" cy="39745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A48192B-8A1B-7358-1E52-CD8BDCD397C3}"/>
              </a:ext>
            </a:extLst>
          </p:cNvPr>
          <p:cNvSpPr txBox="1">
            <a:spLocks/>
          </p:cNvSpPr>
          <p:nvPr/>
        </p:nvSpPr>
        <p:spPr>
          <a:xfrm>
            <a:off x="7889737" y="6100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A1</a:t>
            </a:r>
          </a:p>
        </p:txBody>
      </p:sp>
    </p:spTree>
    <p:extLst>
      <p:ext uri="{BB962C8B-B14F-4D97-AF65-F5344CB8AC3E}">
        <p14:creationId xmlns:p14="http://schemas.microsoft.com/office/powerpoint/2010/main" val="467343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7499</TotalTime>
  <Words>39</Words>
  <Application>Microsoft Macintosh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Donuts documentation </vt:lpstr>
      <vt:lpstr>20201111</vt:lpstr>
      <vt:lpstr>20201019</vt:lpstr>
      <vt:lpstr>20201014</vt:lpstr>
      <vt:lpstr>20201016</vt:lpstr>
      <vt:lpstr>20201008</vt:lpstr>
      <vt:lpstr>20191022</vt:lpstr>
      <vt:lpstr>20191112</vt:lpstr>
      <vt:lpstr>20191210</vt:lpstr>
      <vt:lpstr>20201020</vt:lpstr>
      <vt:lpstr>20201110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Fultz, Nina E.</dc:creator>
  <cp:lastModifiedBy>Fultz, Nina E.</cp:lastModifiedBy>
  <cp:revision>8</cp:revision>
  <dcterms:created xsi:type="dcterms:W3CDTF">2025-01-23T09:51:50Z</dcterms:created>
  <dcterms:modified xsi:type="dcterms:W3CDTF">2025-01-28T14:51:47Z</dcterms:modified>
</cp:coreProperties>
</file>